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43287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1097" y="1122363"/>
            <a:ext cx="1074658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1097" y="3602038"/>
            <a:ext cx="107465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3264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6231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4030" y="365125"/>
            <a:ext cx="3089642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5103" y="365125"/>
            <a:ext cx="9089817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620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018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41" y="1709739"/>
            <a:ext cx="1235856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641" y="4589464"/>
            <a:ext cx="1235856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9555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5103" y="1825625"/>
            <a:ext cx="6089729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53943" y="1825625"/>
            <a:ext cx="6089729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7506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970" y="365126"/>
            <a:ext cx="12358568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6970" y="1681163"/>
            <a:ext cx="60617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6970" y="2505075"/>
            <a:ext cx="6061743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53942" y="1681163"/>
            <a:ext cx="60915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53942" y="2505075"/>
            <a:ext cx="6091596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2649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184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4006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970" y="457200"/>
            <a:ext cx="46214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596" y="987426"/>
            <a:ext cx="725394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6970" y="2057400"/>
            <a:ext cx="46214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8154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970" y="457200"/>
            <a:ext cx="46214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1596" y="987426"/>
            <a:ext cx="725394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6970" y="2057400"/>
            <a:ext cx="46214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0780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5104" y="365126"/>
            <a:ext cx="123585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04" y="1825625"/>
            <a:ext cx="123585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5103" y="6356351"/>
            <a:ext cx="3223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F1B6-5F74-41CA-8883-30D778D0F0F3}" type="datetimeFigureOut">
              <a:rPr lang="sl-SI" smtClean="0"/>
              <a:t>27. 04. 2025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46407" y="6356351"/>
            <a:ext cx="483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19698" y="6356351"/>
            <a:ext cx="3223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2BC5B-72B4-4BBC-8325-4659417D69C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5346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3.jpg"/><Relationship Id="rId5" Type="http://schemas.openxmlformats.org/officeDocument/2006/relationships/image" Target="../media/image18.png"/><Relationship Id="rId10" Type="http://schemas.openxmlformats.org/officeDocument/2006/relationships/image" Target="../media/image22.jpg"/><Relationship Id="rId4" Type="http://schemas.openxmlformats.org/officeDocument/2006/relationships/image" Target="../media/image1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061F5679-C013-F108-F80F-2EF45EFBF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11" y="922223"/>
            <a:ext cx="3585633" cy="201691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2F7C84D-9CD6-5DFE-0BB4-408577CE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76" y="922223"/>
            <a:ext cx="3585633" cy="201691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BF438BE8-1649-8A44-6517-DD648F45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10" y="2939139"/>
            <a:ext cx="3585632" cy="2689228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37BA6F9-FF6F-7746-0B2A-DD9851FB5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76" y="2939142"/>
            <a:ext cx="3585632" cy="2689224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3C2A99A9-CA69-497A-7EEE-1E2518D9C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40" y="922222"/>
            <a:ext cx="3585632" cy="2016918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FEF8AAE1-5DD5-EAA8-A7B7-D95C9E4C7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42" y="2939141"/>
            <a:ext cx="3585630" cy="2689224"/>
          </a:xfrm>
          <a:prstGeom prst="rect">
            <a:avLst/>
          </a:prstGeom>
        </p:spPr>
      </p:pic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2365E9DA-8CF5-5C1C-4965-D9597673BBD7}"/>
              </a:ext>
            </a:extLst>
          </p:cNvPr>
          <p:cNvSpPr txBox="1"/>
          <p:nvPr/>
        </p:nvSpPr>
        <p:spPr>
          <a:xfrm>
            <a:off x="1228045" y="1699849"/>
            <a:ext cx="98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RGB</a:t>
            </a:r>
            <a:endParaRPr lang="sl-SI" sz="2400" b="1" dirty="0"/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94D440EC-861A-1516-A775-5ABE17401898}"/>
              </a:ext>
            </a:extLst>
          </p:cNvPr>
          <p:cNvSpPr txBox="1"/>
          <p:nvPr/>
        </p:nvSpPr>
        <p:spPr>
          <a:xfrm>
            <a:off x="1068389" y="4052922"/>
            <a:ext cx="130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Thermal</a:t>
            </a:r>
            <a:endParaRPr lang="sl-SI" sz="2400" b="1" dirty="0"/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4D0C9680-4640-3263-3B74-14F24677029A}"/>
              </a:ext>
            </a:extLst>
          </p:cNvPr>
          <p:cNvSpPr txBox="1"/>
          <p:nvPr/>
        </p:nvSpPr>
        <p:spPr>
          <a:xfrm>
            <a:off x="3393852" y="5704947"/>
            <a:ext cx="1547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Original</a:t>
            </a:r>
            <a:endParaRPr lang="sl-SI" sz="2400" b="1" dirty="0"/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E6A5BB10-FDCB-1F33-94CD-121CC053E1BE}"/>
              </a:ext>
            </a:extLst>
          </p:cNvPr>
          <p:cNvSpPr txBox="1"/>
          <p:nvPr/>
        </p:nvSpPr>
        <p:spPr>
          <a:xfrm>
            <a:off x="6677860" y="5704948"/>
            <a:ext cx="215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Segmentation</a:t>
            </a:r>
            <a:endParaRPr lang="sl-SI" sz="2400" b="1" dirty="0"/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5C5E509C-5AB5-4BA1-B74B-246AE292547F}"/>
              </a:ext>
            </a:extLst>
          </p:cNvPr>
          <p:cNvSpPr txBox="1"/>
          <p:nvPr/>
        </p:nvSpPr>
        <p:spPr>
          <a:xfrm>
            <a:off x="10263491" y="5704947"/>
            <a:ext cx="215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Detection</a:t>
            </a:r>
            <a:endParaRPr lang="sl-SI" sz="2400" b="1" dirty="0"/>
          </a:p>
        </p:txBody>
      </p:sp>
    </p:spTree>
    <p:extLst>
      <p:ext uri="{BB962C8B-B14F-4D97-AF65-F5344CB8AC3E}">
        <p14:creationId xmlns:p14="http://schemas.microsoft.com/office/powerpoint/2010/main" val="408865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782359D2-1DD6-D41F-88AA-0EF9730AA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26" y="3860965"/>
            <a:ext cx="1920000" cy="1080000"/>
          </a:xfrm>
          <a:prstGeom prst="rect">
            <a:avLst/>
          </a:prstGeom>
        </p:spPr>
      </p:pic>
      <p:pic>
        <p:nvPicPr>
          <p:cNvPr id="27" name="Slika 26">
            <a:extLst>
              <a:ext uri="{FF2B5EF4-FFF2-40B4-BE49-F238E27FC236}">
                <a16:creationId xmlns:a16="http://schemas.microsoft.com/office/drawing/2014/main" id="{CE36DA8B-DFD3-95C9-577C-30FAEB20E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48" y="3860965"/>
            <a:ext cx="1920000" cy="1080000"/>
          </a:xfrm>
          <a:prstGeom prst="rect">
            <a:avLst/>
          </a:prstGeom>
        </p:spPr>
      </p:pic>
      <p:pic>
        <p:nvPicPr>
          <p:cNvPr id="29" name="Slika 28">
            <a:extLst>
              <a:ext uri="{FF2B5EF4-FFF2-40B4-BE49-F238E27FC236}">
                <a16:creationId xmlns:a16="http://schemas.microsoft.com/office/drawing/2014/main" id="{28FC4580-7A95-180B-843D-60246C079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14" y="3860965"/>
            <a:ext cx="1920000" cy="1080000"/>
          </a:xfrm>
          <a:prstGeom prst="rect">
            <a:avLst/>
          </a:prstGeom>
        </p:spPr>
      </p:pic>
      <p:pic>
        <p:nvPicPr>
          <p:cNvPr id="31" name="Slika 30">
            <a:extLst>
              <a:ext uri="{FF2B5EF4-FFF2-40B4-BE49-F238E27FC236}">
                <a16:creationId xmlns:a16="http://schemas.microsoft.com/office/drawing/2014/main" id="{6AFC58D4-A5B7-A000-4C57-11D7C65E6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26" y="2692730"/>
            <a:ext cx="1920000" cy="1080000"/>
          </a:xfrm>
          <a:prstGeom prst="rect">
            <a:avLst/>
          </a:prstGeom>
        </p:spPr>
      </p:pic>
      <p:pic>
        <p:nvPicPr>
          <p:cNvPr id="33" name="Slika 32">
            <a:extLst>
              <a:ext uri="{FF2B5EF4-FFF2-40B4-BE49-F238E27FC236}">
                <a16:creationId xmlns:a16="http://schemas.microsoft.com/office/drawing/2014/main" id="{7CA8FC3F-5F26-B6AD-977B-CC009B94C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48" y="2692730"/>
            <a:ext cx="1920000" cy="1080000"/>
          </a:xfrm>
          <a:prstGeom prst="rect">
            <a:avLst/>
          </a:prstGeom>
        </p:spPr>
      </p:pic>
      <p:pic>
        <p:nvPicPr>
          <p:cNvPr id="35" name="Slika 34">
            <a:extLst>
              <a:ext uri="{FF2B5EF4-FFF2-40B4-BE49-F238E27FC236}">
                <a16:creationId xmlns:a16="http://schemas.microsoft.com/office/drawing/2014/main" id="{FFED2A62-032A-76E4-D64D-BAF14B9C5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70" y="2692730"/>
            <a:ext cx="1920000" cy="1080000"/>
          </a:xfrm>
          <a:prstGeom prst="rect">
            <a:avLst/>
          </a:prstGeom>
        </p:spPr>
      </p:pic>
      <p:pic>
        <p:nvPicPr>
          <p:cNvPr id="37" name="Slika 36">
            <a:extLst>
              <a:ext uri="{FF2B5EF4-FFF2-40B4-BE49-F238E27FC236}">
                <a16:creationId xmlns:a16="http://schemas.microsoft.com/office/drawing/2014/main" id="{CB779DEE-7E36-5ED7-3235-7D5778C45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26" y="1524495"/>
            <a:ext cx="1920000" cy="1080000"/>
          </a:xfrm>
          <a:prstGeom prst="rect">
            <a:avLst/>
          </a:prstGeom>
        </p:spPr>
      </p:pic>
      <p:pic>
        <p:nvPicPr>
          <p:cNvPr id="39" name="Slika 38">
            <a:extLst>
              <a:ext uri="{FF2B5EF4-FFF2-40B4-BE49-F238E27FC236}">
                <a16:creationId xmlns:a16="http://schemas.microsoft.com/office/drawing/2014/main" id="{F8C8BE4E-FF08-10A5-6694-86847FEB9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48" y="1524495"/>
            <a:ext cx="1920000" cy="1080000"/>
          </a:xfrm>
          <a:prstGeom prst="rect">
            <a:avLst/>
          </a:prstGeom>
        </p:spPr>
      </p:pic>
      <p:pic>
        <p:nvPicPr>
          <p:cNvPr id="41" name="Slika 40">
            <a:extLst>
              <a:ext uri="{FF2B5EF4-FFF2-40B4-BE49-F238E27FC236}">
                <a16:creationId xmlns:a16="http://schemas.microsoft.com/office/drawing/2014/main" id="{6888B10D-5C5C-DA7B-C18D-2E871E90B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70" y="1524495"/>
            <a:ext cx="1920000" cy="1080000"/>
          </a:xfrm>
          <a:prstGeom prst="rect">
            <a:avLst/>
          </a:prstGeom>
        </p:spPr>
      </p:pic>
      <p:pic>
        <p:nvPicPr>
          <p:cNvPr id="45" name="Slika 44">
            <a:extLst>
              <a:ext uri="{FF2B5EF4-FFF2-40B4-BE49-F238E27FC236}">
                <a16:creationId xmlns:a16="http://schemas.microsoft.com/office/drawing/2014/main" id="{2080AE81-E111-8DC7-705D-E9739894EF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3" y="1524495"/>
            <a:ext cx="6073725" cy="3416470"/>
          </a:xfrm>
          <a:prstGeom prst="rect">
            <a:avLst/>
          </a:prstGeom>
        </p:spPr>
      </p:pic>
      <p:sp>
        <p:nvSpPr>
          <p:cNvPr id="46" name="PoljeZBesedilom 45">
            <a:extLst>
              <a:ext uri="{FF2B5EF4-FFF2-40B4-BE49-F238E27FC236}">
                <a16:creationId xmlns:a16="http://schemas.microsoft.com/office/drawing/2014/main" id="{523158A8-4968-E980-A220-D77D35E3E4F0}"/>
              </a:ext>
            </a:extLst>
          </p:cNvPr>
          <p:cNvSpPr txBox="1"/>
          <p:nvPr/>
        </p:nvSpPr>
        <p:spPr>
          <a:xfrm>
            <a:off x="8703484" y="5058889"/>
            <a:ext cx="304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Slika z detekcijami</a:t>
            </a:r>
            <a:endParaRPr lang="sl-SI" sz="2400" b="1" dirty="0"/>
          </a:p>
        </p:txBody>
      </p:sp>
      <p:sp>
        <p:nvSpPr>
          <p:cNvPr id="47" name="PoljeZBesedilom 46">
            <a:extLst>
              <a:ext uri="{FF2B5EF4-FFF2-40B4-BE49-F238E27FC236}">
                <a16:creationId xmlns:a16="http://schemas.microsoft.com/office/drawing/2014/main" id="{6AB1C6C7-FBE8-650A-B2B1-94D8B897A0F1}"/>
              </a:ext>
            </a:extLst>
          </p:cNvPr>
          <p:cNvSpPr txBox="1"/>
          <p:nvPr/>
        </p:nvSpPr>
        <p:spPr>
          <a:xfrm>
            <a:off x="2537708" y="5058889"/>
            <a:ext cx="304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Razrezana slika</a:t>
            </a:r>
            <a:endParaRPr lang="sl-SI" sz="2400" b="1" dirty="0"/>
          </a:p>
        </p:txBody>
      </p:sp>
    </p:spTree>
    <p:extLst>
      <p:ext uri="{BB962C8B-B14F-4D97-AF65-F5344CB8AC3E}">
        <p14:creationId xmlns:p14="http://schemas.microsoft.com/office/powerpoint/2010/main" val="316694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jeZBesedilom 3">
            <a:extLst>
              <a:ext uri="{FF2B5EF4-FFF2-40B4-BE49-F238E27FC236}">
                <a16:creationId xmlns:a16="http://schemas.microsoft.com/office/drawing/2014/main" id="{7CDC7D23-5480-1AE4-5A59-334D9934C737}"/>
              </a:ext>
            </a:extLst>
          </p:cNvPr>
          <p:cNvSpPr txBox="1"/>
          <p:nvPr/>
        </p:nvSpPr>
        <p:spPr>
          <a:xfrm>
            <a:off x="-69870" y="2550900"/>
            <a:ext cx="12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Barvne</a:t>
            </a:r>
            <a:endParaRPr lang="sl-SI" b="1" dirty="0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6632257D-5D07-1BFA-87FF-3CF3078D3A77}"/>
              </a:ext>
            </a:extLst>
          </p:cNvPr>
          <p:cNvSpPr txBox="1"/>
          <p:nvPr/>
        </p:nvSpPr>
        <p:spPr>
          <a:xfrm>
            <a:off x="-106053" y="3756430"/>
            <a:ext cx="1352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Termalne</a:t>
            </a:r>
            <a:endParaRPr lang="sl-SI" b="1" dirty="0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0BF19152-788A-AC62-9801-4ED54B8CFD68}"/>
              </a:ext>
            </a:extLst>
          </p:cNvPr>
          <p:cNvSpPr txBox="1"/>
          <p:nvPr/>
        </p:nvSpPr>
        <p:spPr>
          <a:xfrm>
            <a:off x="5374463" y="1912262"/>
            <a:ext cx="99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SegFormer</a:t>
            </a:r>
            <a:endParaRPr lang="sl-SI" sz="1200" b="1" dirty="0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311E191F-27F5-08E2-0FA2-343ED16607FC}"/>
              </a:ext>
            </a:extLst>
          </p:cNvPr>
          <p:cNvSpPr txBox="1"/>
          <p:nvPr/>
        </p:nvSpPr>
        <p:spPr>
          <a:xfrm>
            <a:off x="3641935" y="1910862"/>
            <a:ext cx="779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U-Net</a:t>
            </a:r>
            <a:endParaRPr lang="sl-SI" sz="1200" b="1" dirty="0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A41E80D6-BA85-809E-C8AB-98EF51C842FA}"/>
              </a:ext>
            </a:extLst>
          </p:cNvPr>
          <p:cNvSpPr txBox="1"/>
          <p:nvPr/>
        </p:nvSpPr>
        <p:spPr>
          <a:xfrm>
            <a:off x="7366160" y="1905070"/>
            <a:ext cx="917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YOLO11-s</a:t>
            </a:r>
            <a:endParaRPr lang="sl-SI" sz="1200" b="1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FF982224-FDBF-F082-9B9A-A876BB548733}"/>
              </a:ext>
            </a:extLst>
          </p:cNvPr>
          <p:cNvSpPr txBox="1"/>
          <p:nvPr/>
        </p:nvSpPr>
        <p:spPr>
          <a:xfrm>
            <a:off x="9254499" y="1910862"/>
            <a:ext cx="96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YOLO11-m</a:t>
            </a:r>
            <a:endParaRPr lang="sl-SI" sz="1200" b="1" dirty="0"/>
          </a:p>
        </p:txBody>
      </p:sp>
      <p:sp>
        <p:nvSpPr>
          <p:cNvPr id="10" name="PoljeZBesedilom 9">
            <a:extLst>
              <a:ext uri="{FF2B5EF4-FFF2-40B4-BE49-F238E27FC236}">
                <a16:creationId xmlns:a16="http://schemas.microsoft.com/office/drawing/2014/main" id="{0EF2D461-B7A6-80C1-8372-34CFFD132699}"/>
              </a:ext>
            </a:extLst>
          </p:cNvPr>
          <p:cNvSpPr txBox="1"/>
          <p:nvPr/>
        </p:nvSpPr>
        <p:spPr>
          <a:xfrm>
            <a:off x="11161488" y="1903179"/>
            <a:ext cx="96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YOLO11-x</a:t>
            </a:r>
            <a:endParaRPr lang="sl-SI" sz="1200" b="1" dirty="0"/>
          </a:p>
        </p:txBody>
      </p:sp>
      <p:pic>
        <p:nvPicPr>
          <p:cNvPr id="17" name="Slika 16">
            <a:extLst>
              <a:ext uri="{FF2B5EF4-FFF2-40B4-BE49-F238E27FC236}">
                <a16:creationId xmlns:a16="http://schemas.microsoft.com/office/drawing/2014/main" id="{019E31D6-B323-A1A4-5E5E-99EAD1F82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42" y="2180178"/>
            <a:ext cx="1919999" cy="1080000"/>
          </a:xfrm>
          <a:prstGeom prst="rect">
            <a:avLst/>
          </a:prstGeom>
        </p:spPr>
      </p:pic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0929D1C1-985B-FE46-758E-B50016FF613C}"/>
              </a:ext>
            </a:extLst>
          </p:cNvPr>
          <p:cNvSpPr txBox="1"/>
          <p:nvPr/>
        </p:nvSpPr>
        <p:spPr>
          <a:xfrm>
            <a:off x="1271640" y="567305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/>
              <a:t>lj3_0_073650</a:t>
            </a:r>
          </a:p>
        </p:txBody>
      </p:sp>
      <p:pic>
        <p:nvPicPr>
          <p:cNvPr id="21" name="Slika 20">
            <a:extLst>
              <a:ext uri="{FF2B5EF4-FFF2-40B4-BE49-F238E27FC236}">
                <a16:creationId xmlns:a16="http://schemas.microsoft.com/office/drawing/2014/main" id="{C8EB10B5-4431-3335-E5B6-76340A3E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40" y="2180178"/>
            <a:ext cx="1920000" cy="1080000"/>
          </a:xfrm>
          <a:prstGeom prst="rect">
            <a:avLst/>
          </a:prstGeom>
        </p:spPr>
      </p:pic>
      <p:pic>
        <p:nvPicPr>
          <p:cNvPr id="24" name="Slika 23">
            <a:extLst>
              <a:ext uri="{FF2B5EF4-FFF2-40B4-BE49-F238E27FC236}">
                <a16:creationId xmlns:a16="http://schemas.microsoft.com/office/drawing/2014/main" id="{675ABAD3-121B-46E5-A126-83262E94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9" y="2180178"/>
            <a:ext cx="1920000" cy="1080000"/>
          </a:xfrm>
          <a:prstGeom prst="rect">
            <a:avLst/>
          </a:prstGeom>
        </p:spPr>
      </p:pic>
      <p:pic>
        <p:nvPicPr>
          <p:cNvPr id="26" name="Slika 25">
            <a:extLst>
              <a:ext uri="{FF2B5EF4-FFF2-40B4-BE49-F238E27FC236}">
                <a16:creationId xmlns:a16="http://schemas.microsoft.com/office/drawing/2014/main" id="{B5F12ABF-D7BE-BA44-0BEF-304854CEC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46" y="3386990"/>
            <a:ext cx="1440000" cy="1080000"/>
          </a:xfrm>
          <a:prstGeom prst="rect">
            <a:avLst/>
          </a:prstGeom>
        </p:spPr>
      </p:pic>
      <p:pic>
        <p:nvPicPr>
          <p:cNvPr id="30" name="Slika 29">
            <a:extLst>
              <a:ext uri="{FF2B5EF4-FFF2-40B4-BE49-F238E27FC236}">
                <a16:creationId xmlns:a16="http://schemas.microsoft.com/office/drawing/2014/main" id="{05102A89-027D-8DE9-AD8D-F60E231A5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32" y="3385707"/>
            <a:ext cx="1440000" cy="1080000"/>
          </a:xfrm>
          <a:prstGeom prst="rect">
            <a:avLst/>
          </a:prstGeom>
        </p:spPr>
      </p:pic>
      <p:pic>
        <p:nvPicPr>
          <p:cNvPr id="32" name="Slika 31">
            <a:extLst>
              <a:ext uri="{FF2B5EF4-FFF2-40B4-BE49-F238E27FC236}">
                <a16:creationId xmlns:a16="http://schemas.microsoft.com/office/drawing/2014/main" id="{C632A28E-147E-CC57-1C4E-C12C244ED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9" y="3385707"/>
            <a:ext cx="1440000" cy="1080000"/>
          </a:xfrm>
          <a:prstGeom prst="rect">
            <a:avLst/>
          </a:prstGeom>
        </p:spPr>
      </p:pic>
      <p:sp>
        <p:nvSpPr>
          <p:cNvPr id="36" name="PoljeZBesedilom 35">
            <a:extLst>
              <a:ext uri="{FF2B5EF4-FFF2-40B4-BE49-F238E27FC236}">
                <a16:creationId xmlns:a16="http://schemas.microsoft.com/office/drawing/2014/main" id="{393D1F64-3A30-7DC8-05C9-2CA853C677B0}"/>
              </a:ext>
            </a:extLst>
          </p:cNvPr>
          <p:cNvSpPr txBox="1"/>
          <p:nvPr/>
        </p:nvSpPr>
        <p:spPr>
          <a:xfrm>
            <a:off x="1674963" y="1905070"/>
            <a:ext cx="779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Osnova</a:t>
            </a:r>
            <a:endParaRPr lang="sl-SI" sz="1200" b="1" dirty="0"/>
          </a:p>
        </p:txBody>
      </p:sp>
      <p:pic>
        <p:nvPicPr>
          <p:cNvPr id="38" name="Slika 37">
            <a:extLst>
              <a:ext uri="{FF2B5EF4-FFF2-40B4-BE49-F238E27FC236}">
                <a16:creationId xmlns:a16="http://schemas.microsoft.com/office/drawing/2014/main" id="{CAE24456-CB32-BCBB-E0B6-6FDA31D0A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87" y="3386613"/>
            <a:ext cx="1438487" cy="1080000"/>
          </a:xfrm>
          <a:prstGeom prst="rect">
            <a:avLst/>
          </a:prstGeom>
        </p:spPr>
      </p:pic>
      <p:pic>
        <p:nvPicPr>
          <p:cNvPr id="40" name="Slika 39">
            <a:extLst>
              <a:ext uri="{FF2B5EF4-FFF2-40B4-BE49-F238E27FC236}">
                <a16:creationId xmlns:a16="http://schemas.microsoft.com/office/drawing/2014/main" id="{96B52C6C-C4EA-E392-3C75-3EA278AF6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91" y="3386613"/>
            <a:ext cx="1438487" cy="1080000"/>
          </a:xfrm>
          <a:prstGeom prst="rect">
            <a:avLst/>
          </a:prstGeom>
        </p:spPr>
      </p:pic>
      <p:pic>
        <p:nvPicPr>
          <p:cNvPr id="42" name="Slika 41">
            <a:extLst>
              <a:ext uri="{FF2B5EF4-FFF2-40B4-BE49-F238E27FC236}">
                <a16:creationId xmlns:a16="http://schemas.microsoft.com/office/drawing/2014/main" id="{1D610C8A-4120-A48A-218D-85883B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88" y="3385707"/>
            <a:ext cx="1451498" cy="1080000"/>
          </a:xfrm>
          <a:prstGeom prst="rect">
            <a:avLst/>
          </a:prstGeom>
        </p:spPr>
      </p:pic>
      <p:pic>
        <p:nvPicPr>
          <p:cNvPr id="44" name="Slika 43">
            <a:extLst>
              <a:ext uri="{FF2B5EF4-FFF2-40B4-BE49-F238E27FC236}">
                <a16:creationId xmlns:a16="http://schemas.microsoft.com/office/drawing/2014/main" id="{6824CECF-1BC2-1DD7-AF01-736961D6E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38" y="2180178"/>
            <a:ext cx="1920000" cy="1080000"/>
          </a:xfrm>
          <a:prstGeom prst="rect">
            <a:avLst/>
          </a:prstGeom>
        </p:spPr>
      </p:pic>
      <p:pic>
        <p:nvPicPr>
          <p:cNvPr id="46" name="Slika 45">
            <a:extLst>
              <a:ext uri="{FF2B5EF4-FFF2-40B4-BE49-F238E27FC236}">
                <a16:creationId xmlns:a16="http://schemas.microsoft.com/office/drawing/2014/main" id="{DB988950-F9BC-DD1F-1ED3-7FF3FB8649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36" y="2180176"/>
            <a:ext cx="1920000" cy="1080000"/>
          </a:xfrm>
          <a:prstGeom prst="rect">
            <a:avLst/>
          </a:prstGeom>
        </p:spPr>
      </p:pic>
      <p:pic>
        <p:nvPicPr>
          <p:cNvPr id="48" name="Slika 47">
            <a:extLst>
              <a:ext uri="{FF2B5EF4-FFF2-40B4-BE49-F238E27FC236}">
                <a16:creationId xmlns:a16="http://schemas.microsoft.com/office/drawing/2014/main" id="{545B09A0-5E74-91AE-F1F3-48C4193C8B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5" y="2180176"/>
            <a:ext cx="192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Officeova 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ova 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ova 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19</Words>
  <Application>Microsoft Office PowerPoint</Application>
  <PresentationFormat>Po meri</PresentationFormat>
  <Paragraphs>16</Paragraphs>
  <Slides>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Officeova tema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tilen tinta</dc:creator>
  <cp:lastModifiedBy>tilen tinta</cp:lastModifiedBy>
  <cp:revision>6</cp:revision>
  <dcterms:created xsi:type="dcterms:W3CDTF">2025-04-06T15:27:58Z</dcterms:created>
  <dcterms:modified xsi:type="dcterms:W3CDTF">2025-04-27T20:26:50Z</dcterms:modified>
</cp:coreProperties>
</file>